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86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9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FFB0-B0B8-4FDD-8A3D-112F10DA7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AE424-5EB0-41EE-A9D1-0DCD6F774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9247-DC62-4FBB-81D8-58F17098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E2B3-B55E-4127-A212-FECF7E61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70E9D-609E-4115-B6D7-409CF77A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96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22D8-4AFD-4B3C-BAE7-31EE55E4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7A80B-0B1B-4828-A652-59775BB87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E7326-7142-4B64-A789-84747CF5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584E3-F486-4226-AED1-2A330558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CB3BE-4810-4DE6-BCA4-64641DBE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54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FB9C1-8C6D-402B-84CD-9E7371689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02F9D-C2F3-4306-9DBA-03A2BF51B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4CF99-990F-4F47-9C52-5A3D1DB6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F62E7-0C74-4BE1-AD4B-A89B5818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EF5F8-037C-49E4-9E6E-4E289159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0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ABEF-5CB8-4357-9B04-D35A344C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2E361-2124-404D-BD9C-7F81366FF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2A880-AEF0-49ED-A08A-187A0BC1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1C1BC-2A75-4233-9664-3032F5C4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0A663-AB86-4D9E-9393-728826D5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28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4058-B92B-4BC7-8E0E-19AF9FBA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16299-1E86-4C5B-9487-CFA2F2B7C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4E9B-F756-4ED6-9E07-EEE9A44B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9BF1B-1440-457E-8D6A-26D5149D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80626-2F52-4E34-B812-00BCC608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35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E898-4447-4BCE-9C78-F3C97B9F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19E1D-A490-47C9-B558-955FA6EB7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DE39C-EB57-49FD-9E14-EA4C8F8A3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B6099-9213-478D-809A-0284084C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76955-4959-451C-8C40-DB407A98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0E4C4-6EAD-4931-A380-C576765B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93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F9E1-B107-441D-A6CB-668B5137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BF642-33F6-48E4-95AC-FD7CE72A3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AE81E-888E-4100-AAAB-0C240464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7E1D2-C65F-4D06-8F10-E4166E0B2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B9636-58B3-4F16-A563-DA9AA54A6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21F50-4D42-4A27-9169-F3C5915A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036E4-5006-4DAA-8F12-C2DF54B5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DA5CF-0D2A-4265-ACAC-214A7F4C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5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B120-8D4E-43C5-9821-323CCDE3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E317C-9018-4C28-AB10-945F6613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E9CB3-30F4-49A6-A0E9-CB341D49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CCA50-8983-41CE-921C-E77E482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2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B29A0-7966-4C38-B538-D6BB5516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1C69E-57FC-4240-8D0F-1E7D782F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ABC7A-BC03-4A3D-BD6F-D2703FA4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86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0A650-9279-4A6D-86FA-F2EF0277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B1BD-E2C5-4F8E-B046-68B38CB6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DAF4C-53B9-4D5E-8742-53CCF99EB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48E6A-E2A8-489B-A3C0-F83A0D3E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ED3C1-CE08-4285-81BC-65D5860B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19892-EB19-48DE-8265-D3721B53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50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B9AE-3542-4386-89CB-CC36F61A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4FC88-4254-42E1-949A-7CCB41D2F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74BB3-BEFD-4D68-B6E4-E822865AA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0A3D1-A035-4DEB-9BA2-0851F62A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BB42B-21CC-416E-91DA-D5D55AF4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2B9EE-52C5-4047-B2C2-47745388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01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1E5DE0-5903-4D3A-ACD5-33522097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56F53-A6F7-47BC-82B4-A64E5FA3E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E5396-A92D-43CD-B49B-78E440436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F2C1-5240-4A51-8D03-A6F8B594BED3}" type="datetimeFigureOut">
              <a:rPr lang="en-GB" smtClean="0"/>
              <a:t>20/07/2021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2FF46-305E-4D65-B239-C539BB45E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4F052-CC36-4B78-BA9A-C86ED9C35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0359-9451-4EDA-A07E-9B41D2A646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92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ciencekids.co.nz/sciencefacts/food/banana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easonal UK grown produce | Vegetarian Society">
            <a:extLst>
              <a:ext uri="{FF2B5EF4-FFF2-40B4-BE49-F238E27FC236}">
                <a16:creationId xmlns:a16="http://schemas.microsoft.com/office/drawing/2014/main" id="{51B01F08-5841-49C8-9A7B-66FF60475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t="2483" r="2" b="6610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4F10CE-89CF-492A-A53F-5A71AD7FB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400" dirty="0"/>
              <a:t>Gardening Club Quiz 21</a:t>
            </a:r>
            <a:r>
              <a:rPr lang="en-GB" sz="4400" baseline="30000" dirty="0"/>
              <a:t>st</a:t>
            </a:r>
            <a:r>
              <a:rPr lang="en-GB" sz="4400" dirty="0"/>
              <a:t> July 21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56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923D-76D3-48BC-A2D6-ED1D3C68B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world’s first sweet tasting pea was developed in the 18th century by amateur plant breeder Thomas Edward Knight of Downton, near Salisbury, England.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 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Image result for peas">
            <a:extLst>
              <a:ext uri="{FF2B5EF4-FFF2-40B4-BE49-F238E27FC236}">
                <a16:creationId xmlns:a16="http://schemas.microsoft.com/office/drawing/2014/main" id="{654FCA71-DDE2-4D99-B1C5-E3C44187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182626"/>
            <a:ext cx="6596652" cy="43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C1D03-0385-486B-A465-BE5048AF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county produces the most broccoli in the world? </a:t>
            </a:r>
          </a:p>
        </p:txBody>
      </p:sp>
      <p:pic>
        <p:nvPicPr>
          <p:cNvPr id="10242" name="Picture 2" descr="Image result for broccoli">
            <a:extLst>
              <a:ext uri="{FF2B5EF4-FFF2-40B4-BE49-F238E27FC236}">
                <a16:creationId xmlns:a16="http://schemas.microsoft.com/office/drawing/2014/main" id="{35EB1710-4962-47B9-B0DB-7BE4B1D7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2398" y="484632"/>
            <a:ext cx="5733287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1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7086C-7807-4B0E-9104-5BD49EB4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single Portabella mushroom can contain more potassium than a </a:t>
            </a:r>
            <a:r>
              <a:rPr lang="en-GB" sz="32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banana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 </a:t>
            </a:r>
          </a:p>
        </p:txBody>
      </p:sp>
      <p:pic>
        <p:nvPicPr>
          <p:cNvPr id="11266" name="Picture 2" descr="Image result for portobello mushrooms">
            <a:extLst>
              <a:ext uri="{FF2B5EF4-FFF2-40B4-BE49-F238E27FC236}">
                <a16:creationId xmlns:a16="http://schemas.microsoft.com/office/drawing/2014/main" id="{53BAA909-8A06-4D30-A807-E6AAC9E51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467047"/>
            <a:ext cx="4583522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5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8879E-D6D4-4F13-A619-07041E4E1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Welsh national emblem is the daffodil and what vegetable? </a:t>
            </a:r>
          </a:p>
        </p:txBody>
      </p:sp>
      <p:pic>
        <p:nvPicPr>
          <p:cNvPr id="7" name="Picture 6" descr="A close-up of some flowers&#10;&#10;Description automatically generated with medium confidence">
            <a:extLst>
              <a:ext uri="{FF2B5EF4-FFF2-40B4-BE49-F238E27FC236}">
                <a16:creationId xmlns:a16="http://schemas.microsoft.com/office/drawing/2014/main" id="{B6A5C0C8-4EF0-425B-B8DF-F63509FAA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738"/>
          <a:stretch/>
        </p:blipFill>
        <p:spPr>
          <a:xfrm>
            <a:off x="5153822" y="671870"/>
            <a:ext cx="6553545" cy="55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7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C3533-521D-4CA0-9AD6-8F2B7983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years have humans been growing onions? 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7,000 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4,000 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3,000 </a:t>
            </a:r>
          </a:p>
        </p:txBody>
      </p:sp>
      <p:pic>
        <p:nvPicPr>
          <p:cNvPr id="13314" name="Picture 2" descr="Image result for  onions ">
            <a:extLst>
              <a:ext uri="{FF2B5EF4-FFF2-40B4-BE49-F238E27FC236}">
                <a16:creationId xmlns:a16="http://schemas.microsoft.com/office/drawing/2014/main" id="{F6750337-CA34-404D-97BD-F574C9810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877531"/>
            <a:ext cx="6596652" cy="49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8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camel in front of a pyramid&#10;&#10;Description automatically generated">
            <a:extLst>
              <a:ext uri="{FF2B5EF4-FFF2-40B4-BE49-F238E27FC236}">
                <a16:creationId xmlns:a16="http://schemas.microsoft.com/office/drawing/2014/main" id="{D61BD8D4-5ED2-4A30-971C-B0A81223A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1" b="9951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88293-0E08-49AE-B184-12523DD49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anchor="t"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Green vegetable  was a symbol of fertility in Ancient Egypt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26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35AAE6-D9E0-41E2-8920-964239184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2"/>
            <a:ext cx="4688632" cy="68579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26" y="675107"/>
            <a:ext cx="4415290" cy="5493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AAA8D3-2927-4756-907F-522A8BFCF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68912" y="44817"/>
            <a:ext cx="233303" cy="772404"/>
            <a:chOff x="11868912" y="44817"/>
            <a:chExt cx="233303" cy="772404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D42E2BDD-DCB7-4963-8BBA-158373651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39099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E8D457F5-75BE-4A32-91C9-B2B59CC9A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609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600CB09-5DE4-4666-A572-B42109E61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C7AAEB6-0FFA-4D2B-B407-8814C08C8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75AD5CF2-0F3A-4F5C-8253-C5969C74C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B19F7E8A-177E-4C6F-9EA7-66F294406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55F8A07-F135-4942-9D31-1C650A103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6889F55-19C2-4230-82DE-5E8ADB84E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085FA682-8768-4831-995E-0BC8ACB5A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1208909-CEF7-4019-8497-1A1B5770D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0E3090B-F9DB-49C3-89F8-935B8694D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AB464C0C-2FC4-44F5-9007-BC7D274A3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08568D-D276-4D56-900E-67D1E1AA1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79" y="3922776"/>
            <a:ext cx="2139190" cy="2373963"/>
            <a:chOff x="723679" y="3922776"/>
            <a:chExt cx="2139190" cy="2373963"/>
          </a:xfrm>
        </p:grpSpPr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6A84156-C6DB-4EAA-8EC8-3F82B346A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6976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209F339-1326-4E47-B057-70CFECE70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2765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F9D3F853-F5D8-4060-A347-B21C0C73B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8554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7626FB56-1DD3-4127-8832-5A681CD32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5399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51ADB40-629D-4A35-8B8A-4E5DCA0DD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91188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4D13557-5C42-4D1C-B045-5BEDD2DBC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357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E8130BE2-6A39-4FB1-A527-AC6E26C4E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395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E71FB6CD-8C84-4EB6-BD80-FCFFD38FD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930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76F62828-9FB1-4964-912E-AA00A729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92407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2">
              <a:extLst>
                <a:ext uri="{FF2B5EF4-FFF2-40B4-BE49-F238E27FC236}">
                  <a16:creationId xmlns:a16="http://schemas.microsoft.com/office/drawing/2014/main" id="{C55BED69-0B6B-4915-AD3A-5858172A6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608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2A3A6A52-EDC8-46FF-8D0F-441F90FA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2079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2">
              <a:extLst>
                <a:ext uri="{FF2B5EF4-FFF2-40B4-BE49-F238E27FC236}">
                  <a16:creationId xmlns:a16="http://schemas.microsoft.com/office/drawing/2014/main" id="{7D68C4E4-3735-45DB-AB8F-EBF6C1D79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915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C438CF9F-D869-4C56-A553-EA62154E7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389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6D246997-60EE-4130-B850-94A0EDDBB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2998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FDF7E4C-F4CB-45E4-9630-FD32C74E7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834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4477CE32-E770-43F8-99D4-C17EA0A9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8E9B4D31-E05A-4E7D-8A56-C562541ED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2">
              <a:extLst>
                <a:ext uri="{FF2B5EF4-FFF2-40B4-BE49-F238E27FC236}">
                  <a16:creationId xmlns:a16="http://schemas.microsoft.com/office/drawing/2014/main" id="{93428BD4-1FAC-4787-9AA1-FC5CBB774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D135659-17FB-4608-96AC-F24CCE472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74EE7C46-2E61-420E-B31B-029596C8E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34BA1140-4B7D-470A-89AB-5ECD86F33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511C9377-6DD9-4F1A-A41B-C95948820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0504F994-6E0D-4041-9DC7-D1CFD8A4A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5659E4DD-A63A-4491-AEBA-72FCD74D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819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B9944A99-79E2-447E-9284-EC1B592E8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DBF4BF14-3453-4FF9-85F7-E9E733F10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2DA66C45-B912-45BA-9323-5B1EA530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EDAD5672-DC76-4848-9271-E97CB288F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D9AC9B2A-5846-421F-B949-5F9E8A76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3D23971-D123-43F8-AF8A-C48A7231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C91FB00D-0CD8-4FF0-A27B-7AA4D181F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DCFD116F-D2E4-4C9E-BC98-710C4FD04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5AC24EC8-1619-4FC6-B3B1-91947DFF7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4A815878-6C1D-4E2B-8725-36982C97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F986E7B6-9589-4C90-8E14-B2EC73E04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CF19D908-C5CD-49EA-B503-20C08BC0D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3A7FA2A-0AD8-4C1C-9422-B15512AFA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F4F7993C-44BA-474F-A449-B3E7B610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588F7BAF-4BE3-4E83-93F0-4EDC7A912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023DE534-ACFA-4425-BA15-BEC3D605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642B32F2-BCF1-422A-880F-6C6C9397F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BD20E7-38BB-4B28-AF3E-556C8DC5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032" y="997527"/>
            <a:ext cx="3611880" cy="3081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Answers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200A06-E55B-45F8-9AE6-707D620D4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30" y="1318441"/>
            <a:ext cx="4463698" cy="446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4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829B7-A023-49C2-A974-0DB254C4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 </a:t>
            </a:r>
            <a:b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vegetables are </a:t>
            </a:r>
            <a:r>
              <a:rPr lang="en-US" sz="28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season in Spring </a:t>
            </a:r>
            <a:b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Carrots </a:t>
            </a:r>
            <a:b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Watercress </a:t>
            </a:r>
            <a:b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Brussel Sprout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</a:t>
            </a:r>
            <a:br>
              <a:rPr lang="en-US" sz="2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Brussel Sprouts  they are in season in the winter   </a:t>
            </a:r>
          </a:p>
        </p:txBody>
      </p:sp>
      <p:pic>
        <p:nvPicPr>
          <p:cNvPr id="14338" name="Picture 2" descr="Image result for brussle sprout">
            <a:extLst>
              <a:ext uri="{FF2B5EF4-FFF2-40B4-BE49-F238E27FC236}">
                <a16:creationId xmlns:a16="http://schemas.microsoft.com/office/drawing/2014/main" id="{88A4AFF0-A9F5-486E-B44D-829D464CD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r="22383" b="-1"/>
          <a:stretch/>
        </p:blipFill>
        <p:spPr bwMode="auto">
          <a:xfrm>
            <a:off x="5198713" y="492573"/>
            <a:ext cx="6463762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0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FBC00-000D-474D-939A-134C5212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Question 2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1503F-5133-4C9B-9B49-42E5AC1F4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vegetable is not in season in the summer 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Beetroot 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Cucumber 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Spinach 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Spinach is in season in the Spring 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8" descr="Spinach for Babies - First Foods for Baby - Solid Starts">
            <a:extLst>
              <a:ext uri="{FF2B5EF4-FFF2-40B4-BE49-F238E27FC236}">
                <a16:creationId xmlns:a16="http://schemas.microsoft.com/office/drawing/2014/main" id="{83E4298D-30D9-4BB8-B498-B7C5F9175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10192" b="3"/>
          <a:stretch/>
        </p:blipFill>
        <p:spPr bwMode="auto">
          <a:xfrm>
            <a:off x="5542406" y="484632"/>
            <a:ext cx="5733271" cy="541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5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FBDF-3A32-416D-B3D3-CC2E2127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 3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What to do with leeks - Healthy Food Guide">
            <a:extLst>
              <a:ext uri="{FF2B5EF4-FFF2-40B4-BE49-F238E27FC236}">
                <a16:creationId xmlns:a16="http://schemas.microsoft.com/office/drawing/2014/main" id="{2535B2C0-C1E1-4C4A-A78E-318D399F6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11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CCB6F-18C1-4C68-A6C3-8E3AD7E1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vegetable is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 season in the autumn 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Leeks 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Potatoes </a:t>
            </a:r>
          </a:p>
          <a:p>
            <a:pPr marL="514350" indent="-51435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Mushrooms </a:t>
            </a:r>
          </a:p>
          <a:p>
            <a:pPr marL="514350" indent="-514350"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Answer: Leeks they are in season in the winter </a:t>
            </a:r>
          </a:p>
        </p:txBody>
      </p:sp>
    </p:spTree>
    <p:extLst>
      <p:ext uri="{BB962C8B-B14F-4D97-AF65-F5344CB8AC3E}">
        <p14:creationId xmlns:p14="http://schemas.microsoft.com/office/powerpoint/2010/main" val="342970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BF094-8D15-45C3-80CB-7C775E913CD6}"/>
              </a:ext>
            </a:extLst>
          </p:cNvPr>
          <p:cNvSpPr txBox="1"/>
          <p:nvPr/>
        </p:nvSpPr>
        <p:spPr>
          <a:xfrm>
            <a:off x="526073" y="489439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Do you know your vegetables?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7 Ways to Add More Fruits and Vegetables to your Menu | University of Utah  Health">
            <a:extLst>
              <a:ext uri="{FF2B5EF4-FFF2-40B4-BE49-F238E27FC236}">
                <a16:creationId xmlns:a16="http://schemas.microsoft.com/office/drawing/2014/main" id="{9A4BB644-5878-46E5-BAE8-682AD5C0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495369"/>
            <a:ext cx="11496821" cy="38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10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0C5E3-D7F3-48FC-8AF5-40ACD2BD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Question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4BAA-9B13-45FD-A81B-7C99EE9FB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vegetable is </a:t>
            </a:r>
            <a:r>
              <a:rPr lang="en-GB" sz="2400" b="1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season in the winter </a:t>
            </a:r>
          </a:p>
          <a:p>
            <a:r>
              <a:rPr lang="en-GB" sz="24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Swede </a:t>
            </a:r>
          </a:p>
          <a:p>
            <a:r>
              <a:rPr lang="en-GB" sz="24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Pumpkins </a:t>
            </a:r>
          </a:p>
          <a:p>
            <a:r>
              <a:rPr lang="en-GB" sz="24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Parsnips </a:t>
            </a:r>
          </a:p>
          <a:p>
            <a:endParaRPr lang="en-GB" sz="2400" dirty="0">
              <a:solidFill>
                <a:schemeClr val="bg1">
                  <a:alpha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pumpkins they are in season in the autumn </a:t>
            </a:r>
          </a:p>
        </p:txBody>
      </p:sp>
      <p:pic>
        <p:nvPicPr>
          <p:cNvPr id="4" name="Picture 4" descr="Pumpkin Plant Tips - How to Grow a Pumpkin">
            <a:extLst>
              <a:ext uri="{FF2B5EF4-FFF2-40B4-BE49-F238E27FC236}">
                <a16:creationId xmlns:a16="http://schemas.microsoft.com/office/drawing/2014/main" id="{E241A5DC-2BC9-4676-B504-6E5D7A34F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r="15121"/>
          <a:stretch/>
        </p:blipFill>
        <p:spPr bwMode="auto">
          <a:xfrm>
            <a:off x="5544609" y="643469"/>
            <a:ext cx="5747072" cy="55710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7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A3FA-2472-4C6F-8E77-053485AD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GB" sz="3600" dirty="0"/>
              <a:t>Answer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EE1CC-92A2-4CFD-AE77-46B4FB0A8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765005"/>
            <a:ext cx="3667036" cy="4452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did the potato originated from?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Peru </a:t>
            </a:r>
          </a:p>
          <a:p>
            <a:pPr marL="0" indent="0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</a:p>
          <a:p>
            <a:pPr marL="0" indent="0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Spain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Answer: Peru they were domesticated between 3000 – 2000 BC </a:t>
            </a:r>
          </a:p>
          <a:p>
            <a:endParaRPr lang="en-GB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The best British potatoes to grow for every meal, from roast potatoes and  chips to mash and salads - Country Life">
            <a:extLst>
              <a:ext uri="{FF2B5EF4-FFF2-40B4-BE49-F238E27FC236}">
                <a16:creationId xmlns:a16="http://schemas.microsoft.com/office/drawing/2014/main" id="{6E4789EF-7B98-4614-824B-589C0E5A8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r="20846"/>
          <a:stretch/>
        </p:blipFill>
        <p:spPr bwMode="auto">
          <a:xfrm>
            <a:off x="5276088" y="640082"/>
            <a:ext cx="6276250" cy="5577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64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BBDC-309A-4383-8FE2-D7509794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Question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E180-BC26-4C26-94DE-0491AA22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vegetable was paid as wages to the Ancient Egyptians labours who built the pyramids?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Answer: Radishes </a:t>
            </a:r>
          </a:p>
          <a:p>
            <a:endParaRPr lang="en-GB" sz="2000" dirty="0"/>
          </a:p>
        </p:txBody>
      </p:sp>
      <p:pic>
        <p:nvPicPr>
          <p:cNvPr id="16386" name="Picture 2" descr="Image result for radish">
            <a:extLst>
              <a:ext uri="{FF2B5EF4-FFF2-40B4-BE49-F238E27FC236}">
                <a16:creationId xmlns:a16="http://schemas.microsoft.com/office/drawing/2014/main" id="{2B7551DA-DC9C-4351-8698-13FFC9B1B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18944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3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29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group of tomatoes&#10;&#10;Description automatically generated with low confidence">
            <a:extLst>
              <a:ext uri="{FF2B5EF4-FFF2-40B4-BE49-F238E27FC236}">
                <a16:creationId xmlns:a16="http://schemas.microsoft.com/office/drawing/2014/main" id="{20EB264D-3BF1-4094-8C15-9D54498AE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" r="1" b="190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FABFC-2029-410E-96EF-D569678BA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Autofit/>
          </a:bodyPr>
          <a:lstStyle/>
          <a:p>
            <a:pPr algn="l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which vegetable did the French refer to as the Apple of Love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FE61B-12B8-4A70-B475-C2DFE0F30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Answer:  Tomato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24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3A8D9-A717-4CD2-B1AF-0C777B22C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3193" y="489507"/>
            <a:ext cx="3091607" cy="7226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/>
              <a:t>Question 8 </a:t>
            </a:r>
          </a:p>
        </p:txBody>
      </p:sp>
      <p:pic>
        <p:nvPicPr>
          <p:cNvPr id="4" name="Picture 2" descr="Image result for peas">
            <a:extLst>
              <a:ext uri="{FF2B5EF4-FFF2-40B4-BE49-F238E27FC236}">
                <a16:creationId xmlns:a16="http://schemas.microsoft.com/office/drawing/2014/main" id="{E9D0C0B8-2452-4243-88BF-B9613267A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r="13000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DC143BD-6A99-4749-B20A-A6049A1E8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3193" y="1286540"/>
            <a:ext cx="2942813" cy="46721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world's first sweet tasting pea was developed in the 18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century by the amateur plant breeder  Thomas Edward Knight of Downtown near Salisbury England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 or False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Answer True 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2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roccoli">
            <a:extLst>
              <a:ext uri="{FF2B5EF4-FFF2-40B4-BE49-F238E27FC236}">
                <a16:creationId xmlns:a16="http://schemas.microsoft.com/office/drawing/2014/main" id="{A899706C-3A39-47E3-B772-5D96CC40B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r="1" b="1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0AB56-6C63-4959-9B63-B6695CA5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595424"/>
            <a:ext cx="4819952" cy="1472224"/>
          </a:xfrm>
        </p:spPr>
        <p:txBody>
          <a:bodyPr>
            <a:normAutofit/>
          </a:bodyPr>
          <a:lstStyle/>
          <a:p>
            <a:r>
              <a:rPr lang="en-GB" dirty="0"/>
              <a:t>Question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BACB-A354-407C-8D43-3A60C1F4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1892595"/>
            <a:ext cx="4819951" cy="4161071"/>
          </a:xfrm>
        </p:spPr>
        <p:txBody>
          <a:bodyPr anchor="t"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Which countries produces the most broccoli in the world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Answer: China and India produce 73% of the worlds Broccoli </a:t>
            </a:r>
          </a:p>
        </p:txBody>
      </p:sp>
    </p:spTree>
    <p:extLst>
      <p:ext uri="{BB962C8B-B14F-4D97-AF65-F5344CB8AC3E}">
        <p14:creationId xmlns:p14="http://schemas.microsoft.com/office/powerpoint/2010/main" val="2194476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F513-0195-410D-AD1B-684FD117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Question 10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07CB1-52B7-4A95-8901-1DFF679E5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single portabella mushroom can contain more potassium than a banana </a:t>
            </a:r>
          </a:p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True or false </a:t>
            </a:r>
          </a:p>
          <a:p>
            <a:pPr marL="0" indent="0"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Answer: True </a:t>
            </a:r>
          </a:p>
        </p:txBody>
      </p:sp>
      <p:pic>
        <p:nvPicPr>
          <p:cNvPr id="4" name="Picture 2" descr="Image result for portobello mushrooms">
            <a:extLst>
              <a:ext uri="{FF2B5EF4-FFF2-40B4-BE49-F238E27FC236}">
                <a16:creationId xmlns:a16="http://schemas.microsoft.com/office/drawing/2014/main" id="{09893671-4569-4164-B56C-493F4E57F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7514" b="-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1A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86486-2C8C-46C1-A16B-7E27E89B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/>
              <a:t>Question 11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What to do with leeks - Healthy Food Guide">
            <a:extLst>
              <a:ext uri="{FF2B5EF4-FFF2-40B4-BE49-F238E27FC236}">
                <a16:creationId xmlns:a16="http://schemas.microsoft.com/office/drawing/2014/main" id="{135C5103-4198-4BC3-94A6-90A6ACBD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11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AAF2F-3F2A-451B-B77A-D8C7DBF7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Welsh national Emblem is the Daffodil and what vegetable?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Answer: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Leek (</a:t>
            </a:r>
            <a:r>
              <a:rPr lang="en-GB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legend of Welsh soldiers wearing the vegetable in their hats to differentiate their foes from the enem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y)</a:t>
            </a:r>
          </a:p>
        </p:txBody>
      </p:sp>
    </p:spTree>
    <p:extLst>
      <p:ext uri="{BB962C8B-B14F-4D97-AF65-F5344CB8AC3E}">
        <p14:creationId xmlns:p14="http://schemas.microsoft.com/office/powerpoint/2010/main" val="1720969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F1B6-64DC-4F75-8D00-416E7AA3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372140"/>
            <a:ext cx="5314536" cy="1201480"/>
          </a:xfrm>
        </p:spPr>
        <p:txBody>
          <a:bodyPr>
            <a:normAutofit/>
          </a:bodyPr>
          <a:lstStyle/>
          <a:p>
            <a:r>
              <a:rPr lang="en-GB" dirty="0"/>
              <a:t>Question 12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Image result for  onions ">
            <a:extLst>
              <a:ext uri="{FF2B5EF4-FFF2-40B4-BE49-F238E27FC236}">
                <a16:creationId xmlns:a16="http://schemas.microsoft.com/office/drawing/2014/main" id="{FD1ACEB5-5B74-4087-93C1-233B57A28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2226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E090-BA8E-4C68-9DDC-BD2C7C2A6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1573620"/>
            <a:ext cx="5314543" cy="479528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Question: How many years have humans been growing onions?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A. 7,000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B. 4,000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C. 3,000 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Answer: 7,000 first found in Central Asia </a:t>
            </a:r>
          </a:p>
        </p:txBody>
      </p:sp>
    </p:spTree>
    <p:extLst>
      <p:ext uri="{BB962C8B-B14F-4D97-AF65-F5344CB8AC3E}">
        <p14:creationId xmlns:p14="http://schemas.microsoft.com/office/powerpoint/2010/main" val="3814698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AEBC-DA1A-4057-B535-28B2869C4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4200" dirty="0">
                <a:latin typeface="Arial" panose="020B0604020202020204" pitchFamily="34" charset="0"/>
                <a:cs typeface="Arial" panose="020B0604020202020204" pitchFamily="34" charset="0"/>
              </a:rPr>
              <a:t>Question 13 What green vegetable is a symbol of fertility in Egypt?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C8485-C9E1-4156-8358-6EB21BDE6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487" y="4772158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Answer: Lettuce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6" name="Picture 2" descr="Image result for lettuce types">
            <a:extLst>
              <a:ext uri="{FF2B5EF4-FFF2-40B4-BE49-F238E27FC236}">
                <a16:creationId xmlns:a16="http://schemas.microsoft.com/office/drawing/2014/main" id="{AEEC82AE-42A6-45C9-99EB-21B5BED0A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0" r="1767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44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8" name="Picture 10" descr="Brussels sprout - Wikipedia">
            <a:extLst>
              <a:ext uri="{FF2B5EF4-FFF2-40B4-BE49-F238E27FC236}">
                <a16:creationId xmlns:a16="http://schemas.microsoft.com/office/drawing/2014/main" id="{CFAC5775-F76C-4371-A759-A2862C980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34"/>
          <a:stretch/>
        </p:blipFill>
        <p:spPr bwMode="auto">
          <a:xfrm>
            <a:off x="5153025" y="541338"/>
            <a:ext cx="3857625" cy="5781675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rot">
            <a:extLst>
              <a:ext uri="{FF2B5EF4-FFF2-40B4-BE49-F238E27FC236}">
                <a16:creationId xmlns:a16="http://schemas.microsoft.com/office/drawing/2014/main" id="{3435B0AD-CA38-44CA-8215-DFB44BAB2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r="9913" b="1"/>
          <a:stretch/>
        </p:blipFill>
        <p:spPr bwMode="auto">
          <a:xfrm>
            <a:off x="9080500" y="541338"/>
            <a:ext cx="2625725" cy="2424113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atercress: It may take the goodness out of milk but it makes an excellent  purée">
            <a:extLst>
              <a:ext uri="{FF2B5EF4-FFF2-40B4-BE49-F238E27FC236}">
                <a16:creationId xmlns:a16="http://schemas.microsoft.com/office/drawing/2014/main" id="{B2C44F2D-3322-46D7-81E8-F95A3CDB6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r="11389" b="2"/>
          <a:stretch/>
        </p:blipFill>
        <p:spPr bwMode="auto">
          <a:xfrm>
            <a:off x="9080500" y="3035300"/>
            <a:ext cx="2625725" cy="3287713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1AD69-C748-4C26-AB1C-740DBCE21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Which vegetable is NOT in season in Spring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Carrots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000" dirty="0">
                <a:solidFill>
                  <a:srgbClr val="FFFFFF"/>
                </a:solidFill>
              </a:rPr>
              <a:t>W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atercress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Brussel sprouts </a:t>
            </a:r>
          </a:p>
        </p:txBody>
      </p:sp>
    </p:spTree>
    <p:extLst>
      <p:ext uri="{BB962C8B-B14F-4D97-AF65-F5344CB8AC3E}">
        <p14:creationId xmlns:p14="http://schemas.microsoft.com/office/powerpoint/2010/main" val="14060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D51F5-AE0E-4FBD-922E-9A725124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winner is: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4CC4D0-FAD5-4A04-8A19-AABE4A286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20" y="1201479"/>
            <a:ext cx="5445704" cy="435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4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32BC-ADC3-414F-A3DE-EEE98A780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662" y="5118754"/>
            <a:ext cx="8584676" cy="1044301"/>
          </a:xfrm>
        </p:spPr>
        <p:txBody>
          <a:bodyPr anchor="t">
            <a:normAutofit/>
          </a:bodyPr>
          <a:lstStyle/>
          <a:p>
            <a:r>
              <a:rPr lang="en-GB" sz="3400" dirty="0"/>
              <a:t>Which vegetable is not in season in the summer? 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2" name="Picture 10" descr="One Major Side Effect of Eating Cucumbers, Says Science | Eat This Not That">
            <a:extLst>
              <a:ext uri="{FF2B5EF4-FFF2-40B4-BE49-F238E27FC236}">
                <a16:creationId xmlns:a16="http://schemas.microsoft.com/office/drawing/2014/main" id="{8333B019-6F58-4316-A22E-79954A1C4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9745" b="-1"/>
          <a:stretch/>
        </p:blipFill>
        <p:spPr bwMode="auto">
          <a:xfrm>
            <a:off x="895336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Beet Juice: 11 Health Benefits From Blood Pressure to Cholesterol">
            <a:extLst>
              <a:ext uri="{FF2B5EF4-FFF2-40B4-BE49-F238E27FC236}">
                <a16:creationId xmlns:a16="http://schemas.microsoft.com/office/drawing/2014/main" id="{B556A4A1-30B2-4267-8480-646BB8EC8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 r="22684" b="-2"/>
          <a:stretch/>
        </p:blipFill>
        <p:spPr bwMode="auto">
          <a:xfrm>
            <a:off x="4610101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Oval 146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0" name="Picture 8" descr="Spinach for Babies - First Foods for Baby - Solid Starts">
            <a:extLst>
              <a:ext uri="{FF2B5EF4-FFF2-40B4-BE49-F238E27FC236}">
                <a16:creationId xmlns:a16="http://schemas.microsoft.com/office/drawing/2014/main" id="{8901CF02-2339-488D-B924-3E817E14B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10192" b="3"/>
          <a:stretch/>
        </p:blipFill>
        <p:spPr bwMode="auto">
          <a:xfrm>
            <a:off x="8324865" y="997486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2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7782-D273-4DB0-9F21-8C3EF425F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en-GB" sz="5600" dirty="0"/>
              <a:t>Which veg is not in season in Autumn </a:t>
            </a:r>
          </a:p>
        </p:txBody>
      </p:sp>
      <p:pic>
        <p:nvPicPr>
          <p:cNvPr id="4098" name="Picture 2" descr="Mushrooms: Nutritional value and health benefits">
            <a:extLst>
              <a:ext uri="{FF2B5EF4-FFF2-40B4-BE49-F238E27FC236}">
                <a16:creationId xmlns:a16="http://schemas.microsoft.com/office/drawing/2014/main" id="{CB5313A6-293D-47CA-AFAE-14FCD5566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6047" b="-1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t Potato Quiz | Britannica">
            <a:extLst>
              <a:ext uri="{FF2B5EF4-FFF2-40B4-BE49-F238E27FC236}">
                <a16:creationId xmlns:a16="http://schemas.microsoft.com/office/drawing/2014/main" id="{0DBFC6FC-7BCB-4AAD-972D-9FF335F9C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r="16069" b="-1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to do with leeks - Healthy Food Guide">
            <a:extLst>
              <a:ext uri="{FF2B5EF4-FFF2-40B4-BE49-F238E27FC236}">
                <a16:creationId xmlns:a16="http://schemas.microsoft.com/office/drawing/2014/main" id="{2890A05D-053D-42BC-BBB2-7670E5A53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76" b="1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4" name="Straight Connector 77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Connector 79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Straight Connector 8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8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ow to grow Swedes, or rutabaga: a most dangerous vegetable |">
            <a:extLst>
              <a:ext uri="{FF2B5EF4-FFF2-40B4-BE49-F238E27FC236}">
                <a16:creationId xmlns:a16="http://schemas.microsoft.com/office/drawing/2014/main" id="{32374E63-B66E-4DFA-AA89-85DAFB2D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157538"/>
            <a:ext cx="3632200" cy="2700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hat Do I Do with Parsnips? | FN Dish - Behind-the-Scenes, Food Trends, and  Best Recipes : Food Network | Food Network">
            <a:extLst>
              <a:ext uri="{FF2B5EF4-FFF2-40B4-BE49-F238E27FC236}">
                <a16:creationId xmlns:a16="http://schemas.microsoft.com/office/drawing/2014/main" id="{B8F79C1A-B9C9-4B6A-8992-20931C763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157538"/>
            <a:ext cx="3632200" cy="2700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umpkin Plant Tips - How to Grow a Pumpkin">
            <a:extLst>
              <a:ext uri="{FF2B5EF4-FFF2-40B4-BE49-F238E27FC236}">
                <a16:creationId xmlns:a16="http://schemas.microsoft.com/office/drawing/2014/main" id="{34AD1354-ACC7-42B9-841E-1160F2E0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157538"/>
            <a:ext cx="4076700" cy="2700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FE1EE8-6C27-4234-8421-EB1DD7529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66578"/>
            <a:ext cx="11139854" cy="930447"/>
          </a:xfrm>
        </p:spPr>
        <p:txBody>
          <a:bodyPr>
            <a:normAutofit/>
          </a:bodyPr>
          <a:lstStyle/>
          <a:p>
            <a:r>
              <a:rPr lang="en-GB" sz="5000" dirty="0">
                <a:solidFill>
                  <a:srgbClr val="FFFFFF"/>
                </a:solidFill>
              </a:rPr>
              <a:t>Which vegetable in not in season in Winter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63D5E-6EB8-41D6-B220-1CBCE9C8F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5638"/>
            <a:ext cx="9144000" cy="420001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D1A15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18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F8E4-D265-4DFD-950E-DCC61A31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did the potato originated from?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Peru </a:t>
            </a:r>
          </a:p>
          <a:p>
            <a:pPr marL="0" indent="0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</a:p>
          <a:p>
            <a:pPr marL="0" indent="0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Spain </a:t>
            </a:r>
          </a:p>
          <a:p>
            <a:pPr marL="0" indent="0">
              <a:buNone/>
            </a:pPr>
            <a:r>
              <a:rPr lang="en-GB" sz="2000" b="0" i="0" dirty="0">
                <a:effectLst/>
                <a:latin typeface="PT Sans"/>
              </a:rPr>
              <a:t> </a:t>
            </a:r>
          </a:p>
          <a:p>
            <a:pPr marL="0" indent="0">
              <a:buNone/>
            </a:pPr>
            <a:endParaRPr lang="en-GB" sz="2000" b="0" i="0" dirty="0">
              <a:effectLst/>
              <a:latin typeface="PT San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The best British potatoes to grow for every meal, from roast potatoes and  chips to mash and salads - Country Life">
            <a:extLst>
              <a:ext uri="{FF2B5EF4-FFF2-40B4-BE49-F238E27FC236}">
                <a16:creationId xmlns:a16="http://schemas.microsoft.com/office/drawing/2014/main" id="{D6CF90F4-BE46-4579-B506-F12175744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r="24101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A2A02-CEC1-48D9-B7DE-6907E78CE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vegetable was paid as wages to the ancient Egyptians labours who build the pyramids? </a:t>
            </a:r>
          </a:p>
        </p:txBody>
      </p:sp>
      <p:pic>
        <p:nvPicPr>
          <p:cNvPr id="4" name="Picture 4" descr="Image result for pyramids">
            <a:extLst>
              <a:ext uri="{FF2B5EF4-FFF2-40B4-BE49-F238E27FC236}">
                <a16:creationId xmlns:a16="http://schemas.microsoft.com/office/drawing/2014/main" id="{E6308504-67E5-4FB8-B873-A9F756CE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409564"/>
            <a:ext cx="6553545" cy="404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D3373-82AD-4FBA-AB6E-9A32FF3A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vegetable did the French refer to as the Apple of Love?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AA31C0-5CC9-422D-8FA6-F66468DDC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53" y="1557085"/>
            <a:ext cx="6014185" cy="37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8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537</Words>
  <Application>Microsoft Office PowerPoint</Application>
  <PresentationFormat>Widescreen</PresentationFormat>
  <Paragraphs>93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PT Sans</vt:lpstr>
      <vt:lpstr>Office Theme</vt:lpstr>
      <vt:lpstr>Gardening Club Quiz 21st July 21 </vt:lpstr>
      <vt:lpstr>PowerPoint Presentation</vt:lpstr>
      <vt:lpstr>Which vegetable is NOT in season in Spring  1. Carrots  2. Watercress  3. Brussel sprouts </vt:lpstr>
      <vt:lpstr>Which vegetable is not in season in the summer? </vt:lpstr>
      <vt:lpstr>Which veg is not in season in Autumn </vt:lpstr>
      <vt:lpstr>Which vegetable in not in season in Winter </vt:lpstr>
      <vt:lpstr>PowerPoint Presentation</vt:lpstr>
      <vt:lpstr>What vegetable was paid as wages to the ancient Egyptians labours who build the pyramids? </vt:lpstr>
      <vt:lpstr>PowerPoint Presentation</vt:lpstr>
      <vt:lpstr>PowerPoint Presentation</vt:lpstr>
      <vt:lpstr>PowerPoint Presentation</vt:lpstr>
      <vt:lpstr>PowerPoint Presentation</vt:lpstr>
      <vt:lpstr>The Welsh national emblem is the daffodil and what vegetable? </vt:lpstr>
      <vt:lpstr>PowerPoint Presentation</vt:lpstr>
      <vt:lpstr>PowerPoint Presentation</vt:lpstr>
      <vt:lpstr>The Answers </vt:lpstr>
      <vt:lpstr>Question 1  Which vegetables are NOT in season in Spring  1. Carrots  2. Watercress  3. Brussel Sprout  Answer:  Brussel Sprouts  they are in season in the winter   </vt:lpstr>
      <vt:lpstr>Question 2 </vt:lpstr>
      <vt:lpstr>Question 3 </vt:lpstr>
      <vt:lpstr>Question 4 </vt:lpstr>
      <vt:lpstr>Answer 5 </vt:lpstr>
      <vt:lpstr>Question 6 </vt:lpstr>
      <vt:lpstr>Question 7 which vegetable did the French refer to as the Apple of Love </vt:lpstr>
      <vt:lpstr>Question 8 </vt:lpstr>
      <vt:lpstr>Question 9 </vt:lpstr>
      <vt:lpstr>Question 10  </vt:lpstr>
      <vt:lpstr>Question 11 </vt:lpstr>
      <vt:lpstr>Question 12 </vt:lpstr>
      <vt:lpstr>Question 13 What green vegetable is a symbol of fertility in Egypt? </vt:lpstr>
      <vt:lpstr>The winner is: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Gardening Club Quiz 21st July 21 Do you know your vegetables?</dc:title>
  <dc:creator>Louise Keane</dc:creator>
  <cp:lastModifiedBy>Louise Keane</cp:lastModifiedBy>
  <cp:revision>21</cp:revision>
  <dcterms:created xsi:type="dcterms:W3CDTF">2021-07-20T13:46:59Z</dcterms:created>
  <dcterms:modified xsi:type="dcterms:W3CDTF">2021-07-21T09:51:18Z</dcterms:modified>
</cp:coreProperties>
</file>